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2" r:id="rId4"/>
    <p:sldId id="271" r:id="rId5"/>
    <p:sldId id="258" r:id="rId6"/>
    <p:sldId id="270" r:id="rId7"/>
    <p:sldId id="260" r:id="rId8"/>
    <p:sldId id="263" r:id="rId9"/>
    <p:sldId id="264" r:id="rId10"/>
    <p:sldId id="275" r:id="rId11"/>
    <p:sldId id="265" r:id="rId12"/>
    <p:sldId id="261" r:id="rId13"/>
    <p:sldId id="274" r:id="rId14"/>
    <p:sldId id="262" r:id="rId15"/>
    <p:sldId id="26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4231-5DA4-4F0D-AA91-129D3963951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9F4B-AD8E-4C22-A38D-5C3C8B70408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acer\Desktop\45_Dakika_-_Sadece_Ney_Dinletisi_Relax_Music_Ney_Dinle%5bMP3.support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cer\Desktop\Yeni%20klas&#246;r\sinevizyon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acer\Desktop\&#304;stiklal%20Mar&#351;&#305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pc\Desktop\snum kap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311"/>
            <a:ext cx="9144000" cy="69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5_Dakika_-_Sadece_Ney_Dinletisi_Relax_Music_Ney_Dinle[MP3.suppor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20992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1670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5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sinevizy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01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pc\Desktop\snum kap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311"/>
            <a:ext cx="9144000" cy="69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16700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13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Hediye Takdimi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PC\Desktop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1"/>
            <a:ext cx="8280920" cy="381642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4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pc\Desktop\snum kap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311"/>
            <a:ext cx="9144000" cy="69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1670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01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17485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Picture 6" descr="istiklal marÅÄ±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21913"/>
            <a:ext cx="9116291" cy="68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İstiklal Marş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95129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9144000" cy="69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1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3460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9558" y="-22804"/>
            <a:ext cx="97432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841"/>
            <a:ext cx="984460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8527" y="-11685"/>
            <a:ext cx="9793088" cy="69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</Words>
  <Application>Microsoft Office PowerPoint</Application>
  <PresentationFormat>Ekran Gösterisi (4:3)</PresentationFormat>
  <Paragraphs>1</Paragraphs>
  <Slides>15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Hediye Takdimi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ALPU MÜFTÜLÜĞÜ</dc:title>
  <dc:creator>PC</dc:creator>
  <cp:lastModifiedBy>acer</cp:lastModifiedBy>
  <cp:revision>36</cp:revision>
  <dcterms:created xsi:type="dcterms:W3CDTF">2018-10-01T16:38:57Z</dcterms:created>
  <dcterms:modified xsi:type="dcterms:W3CDTF">2018-10-02T08:34:17Z</dcterms:modified>
</cp:coreProperties>
</file>